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6" r:id="rId8"/>
    <p:sldId id="267" r:id="rId9"/>
    <p:sldId id="268" r:id="rId10"/>
    <p:sldId id="269" r:id="rId11"/>
    <p:sldId id="271" r:id="rId12"/>
    <p:sldId id="27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43" autoAdjust="0"/>
  </p:normalViewPr>
  <p:slideViewPr>
    <p:cSldViewPr snapToGrid="0">
      <p:cViewPr>
        <p:scale>
          <a:sx n="75" d="100"/>
          <a:sy n="75" d="100"/>
        </p:scale>
        <p:origin x="389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4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3497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92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36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036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24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399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66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18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331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00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491CF-0898-49CC-A45B-90A976B6433B}" type="datetimeFigureOut">
              <a:rPr lang="fr-FR" smtClean="0"/>
              <a:t>06/05/2020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85C49-E0ED-4FF0-841C-AA01534BBB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045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DungeonAndDeamon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Allan ESTRELA</a:t>
            </a:r>
          </a:p>
          <a:p>
            <a:r>
              <a:rPr lang="fr-FR" dirty="0" smtClean="0"/>
              <a:t>Yoan GWIZDALA</a:t>
            </a:r>
          </a:p>
          <a:p>
            <a:r>
              <a:rPr lang="fr-FR" dirty="0" smtClean="0"/>
              <a:t>Amaury JOLY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925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Evolution du diagramme des classes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7" y="1927224"/>
            <a:ext cx="10110565" cy="4351338"/>
          </a:xfrm>
        </p:spPr>
      </p:pic>
      <p:pic>
        <p:nvPicPr>
          <p:cNvPr id="5" name="Espace réservé du contenu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7" r="48995"/>
          <a:stretch/>
        </p:blipFill>
        <p:spPr>
          <a:xfrm>
            <a:off x="1040717" y="3131126"/>
            <a:ext cx="5156883" cy="31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015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21146 -0.1951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73" y="-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Evolution du diagramme des classes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7" y="1927224"/>
            <a:ext cx="10110565" cy="4351338"/>
          </a:xfrm>
        </p:spPr>
      </p:pic>
      <p:pic>
        <p:nvPicPr>
          <p:cNvPr id="3" name="Image 2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336" y="1027906"/>
            <a:ext cx="7735325" cy="472115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1404651">
            <a:off x="-1515834" y="1572974"/>
            <a:ext cx="720000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 rot="1404651">
            <a:off x="12987831" y="1572974"/>
            <a:ext cx="720000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001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48294 0.0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41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-0.38737 0.000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Evolution du diagramme des classes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7" y="1927224"/>
            <a:ext cx="10110565" cy="4351338"/>
          </a:xfrm>
        </p:spPr>
      </p:pic>
      <p:sp>
        <p:nvSpPr>
          <p:cNvPr id="3" name="Rectangle 2"/>
          <p:cNvSpPr/>
          <p:nvPr/>
        </p:nvSpPr>
        <p:spPr>
          <a:xfrm rot="1317764">
            <a:off x="2417445" y="3404235"/>
            <a:ext cx="52006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 rot="1317764">
            <a:off x="5459348" y="3404236"/>
            <a:ext cx="52006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6" b="31514"/>
          <a:stretch/>
        </p:blipFill>
        <p:spPr>
          <a:xfrm>
            <a:off x="6207760" y="1927224"/>
            <a:ext cx="4943522" cy="298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27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-0.20274 -0.0157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43" y="-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Evolution du diagramme des classes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7" y="1927224"/>
            <a:ext cx="10110565" cy="4351338"/>
          </a:xfrm>
        </p:spPr>
      </p:pic>
      <p:sp>
        <p:nvSpPr>
          <p:cNvPr id="3" name="Rectangle 2"/>
          <p:cNvSpPr/>
          <p:nvPr/>
        </p:nvSpPr>
        <p:spPr>
          <a:xfrm rot="1317764">
            <a:off x="2417445" y="3404235"/>
            <a:ext cx="52006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 rot="1317764">
            <a:off x="5459348" y="3404236"/>
            <a:ext cx="52006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6" b="31514"/>
          <a:stretch/>
        </p:blipFill>
        <p:spPr>
          <a:xfrm>
            <a:off x="6207760" y="1927224"/>
            <a:ext cx="4943522" cy="2980056"/>
          </a:xfrm>
          <a:prstGeom prst="rect">
            <a:avLst/>
          </a:prstGeom>
        </p:spPr>
      </p:pic>
      <p:pic>
        <p:nvPicPr>
          <p:cNvPr id="5" name="Image 4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326" y="1027906"/>
            <a:ext cx="7414200" cy="4444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707195">
            <a:off x="-874211" y="4511039"/>
            <a:ext cx="615696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0" t="4042"/>
          <a:stretch/>
        </p:blipFill>
        <p:spPr>
          <a:xfrm rot="1059198">
            <a:off x="13004735" y="4036288"/>
            <a:ext cx="846607" cy="69458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0" t="4042"/>
          <a:stretch/>
        </p:blipFill>
        <p:spPr>
          <a:xfrm rot="5050220">
            <a:off x="-2599484" y="4100680"/>
            <a:ext cx="846607" cy="69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46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0.40677 -0.01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9" y="-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-0.68997 -3.7037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0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11111E-6 L 0.49219 -0.011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09" y="-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Evolution du diagramme des classes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7" y="1927224"/>
            <a:ext cx="10110565" cy="4351338"/>
          </a:xfrm>
        </p:spPr>
      </p:pic>
      <p:sp>
        <p:nvSpPr>
          <p:cNvPr id="3" name="Rectangle 2"/>
          <p:cNvSpPr/>
          <p:nvPr/>
        </p:nvSpPr>
        <p:spPr>
          <a:xfrm rot="1317764">
            <a:off x="2417445" y="3404235"/>
            <a:ext cx="52006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 rot="1317764">
            <a:off x="5459348" y="3404236"/>
            <a:ext cx="52006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 rot="1707195">
            <a:off x="7761880" y="4087806"/>
            <a:ext cx="406359" cy="301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751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Evolution du diagramme des classes</a:t>
            </a:r>
            <a:endParaRPr lang="fr-FR" dirty="0"/>
          </a:p>
        </p:txBody>
      </p:sp>
      <p:pic>
        <p:nvPicPr>
          <p:cNvPr id="4" name="Espace réservé du contenu 3"/>
          <p:cNvPicPr preferRelativeResize="0"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00" y="1690688"/>
            <a:ext cx="10112400" cy="4351338"/>
          </a:xfrm>
        </p:spPr>
      </p:pic>
      <p:pic>
        <p:nvPicPr>
          <p:cNvPr id="5" name="Espace réservé du contenu 3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3" t="17018" r="53365" b="76502"/>
          <a:stretch/>
        </p:blipFill>
        <p:spPr>
          <a:xfrm>
            <a:off x="5280660" y="2430780"/>
            <a:ext cx="472440" cy="281940"/>
          </a:xfrm>
          <a:prstGeom prst="rect">
            <a:avLst/>
          </a:prstGeom>
        </p:spPr>
      </p:pic>
      <p:pic>
        <p:nvPicPr>
          <p:cNvPr id="6" name="Espace réservé du contenu 3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3" t="70600" r="75894" b="20003"/>
          <a:stretch/>
        </p:blipFill>
        <p:spPr>
          <a:xfrm>
            <a:off x="2468245" y="4762500"/>
            <a:ext cx="1006475" cy="408940"/>
          </a:xfrm>
          <a:prstGeom prst="rect">
            <a:avLst/>
          </a:prstGeom>
        </p:spPr>
      </p:pic>
      <p:pic>
        <p:nvPicPr>
          <p:cNvPr id="7" name="Espace réservé du contenu 3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9" t="48364" r="65796" b="45857"/>
          <a:stretch/>
        </p:blipFill>
        <p:spPr>
          <a:xfrm>
            <a:off x="4061460" y="3794760"/>
            <a:ext cx="434340" cy="25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97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Evolution du diagramme des classes</a:t>
            </a:r>
            <a:endParaRPr lang="fr-FR" dirty="0"/>
          </a:p>
        </p:txBody>
      </p:sp>
      <p:pic>
        <p:nvPicPr>
          <p:cNvPr id="4" name="Espace réservé du contenu 3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" t="383" r="-63" b="509"/>
          <a:stretch/>
        </p:blipFill>
        <p:spPr>
          <a:xfrm>
            <a:off x="1036321" y="1706880"/>
            <a:ext cx="10119360" cy="431292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92" t="48000" r="33211" b="32148"/>
          <a:stretch/>
        </p:blipFill>
        <p:spPr>
          <a:xfrm>
            <a:off x="4826000" y="2509386"/>
            <a:ext cx="1076960" cy="125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3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59259E-6 L 0.04414 0.0425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  <p:pic>
        <p:nvPicPr>
          <p:cNvPr id="8" name="Espace réservé du contenu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12641"/>
            <a:ext cx="7735712" cy="435133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: La gestion du Player (Les déplacements)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72" y="243172"/>
            <a:ext cx="3962743" cy="442760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407" y="365125"/>
            <a:ext cx="3299746" cy="63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5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: La gestion du Player (Le Saut)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52" y="1990692"/>
            <a:ext cx="3962743" cy="442760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408" y="450666"/>
            <a:ext cx="3645865" cy="526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2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Evolution du diagramme des classes</a:t>
            </a:r>
            <a:endParaRPr lang="fr-FR" dirty="0"/>
          </a:p>
        </p:txBody>
      </p:sp>
      <p:pic>
        <p:nvPicPr>
          <p:cNvPr id="4" name="Espace réservé du contenu 3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" t="383" r="-63" b="509"/>
          <a:stretch/>
        </p:blipFill>
        <p:spPr>
          <a:xfrm>
            <a:off x="1036321" y="1706880"/>
            <a:ext cx="10119360" cy="431292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" t="50411" r="49116" b="34478"/>
          <a:stretch/>
        </p:blipFill>
        <p:spPr>
          <a:xfrm>
            <a:off x="619760" y="2661787"/>
            <a:ext cx="3779520" cy="95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4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0.25169 0.0356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17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: La gestion des Mobs (L’IA)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71" y="1459120"/>
            <a:ext cx="3923490" cy="410856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947" y="2214696"/>
            <a:ext cx="5380186" cy="42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5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79</Words>
  <Application>Microsoft Office PowerPoint</Application>
  <PresentationFormat>Grand écran</PresentationFormat>
  <Paragraphs>15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DungeonAndDeamon</vt:lpstr>
      <vt:lpstr>Evolution du diagramme des classes</vt:lpstr>
      <vt:lpstr>Evolution du diagramme des classes</vt:lpstr>
      <vt:lpstr>Evolution du diagramme des classes</vt:lpstr>
      <vt:lpstr>Evolution du diagramme des classes</vt:lpstr>
      <vt:lpstr>Evolution du diagramme des classes</vt:lpstr>
      <vt:lpstr>Evolution du diagramme des classes</vt:lpstr>
      <vt:lpstr>Evolution du diagramme des classes</vt:lpstr>
      <vt:lpstr>Zoom Sur : La gestion du Player (Les déplacements)</vt:lpstr>
      <vt:lpstr>Zoom Sur : La gestion du Player (Le Saut)</vt:lpstr>
      <vt:lpstr>Evolution du diagramme des classes</vt:lpstr>
      <vt:lpstr>Zoom Sur : La gestion des Mobs (L’IA)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Amaury</dc:creator>
  <cp:lastModifiedBy>Amaury</cp:lastModifiedBy>
  <cp:revision>16</cp:revision>
  <dcterms:created xsi:type="dcterms:W3CDTF">2020-05-06T20:28:58Z</dcterms:created>
  <dcterms:modified xsi:type="dcterms:W3CDTF">2020-05-07T11:15:29Z</dcterms:modified>
</cp:coreProperties>
</file>